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5CE3DF4-90CD-45C9-A58D-5A5E0F86D6A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Раздел без заголовка" id="{8655C589-2E24-4F63-A9D5-9CE8E7BBEB1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44408" cy="15841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дошкольников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doshkolyonok.ru/wp-content/uploads/2014/02/gimnes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5209087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090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2"/>
            <a:ext cx="8640961" cy="482453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«Блинчик».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Приоткрыть рот, широкий расслабленный  язык 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лежит на нижней губе (10 секунд).</a:t>
            </a:r>
          </a:p>
          <a:p>
            <a:endParaRPr lang="ru-RU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«Иголочка».                                     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Рот открыт. Узкий напряженный язык выдвинут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вперед.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«Трубочка».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Рот открыт. Боковые края языка загнуты вверх.</a:t>
            </a:r>
          </a:p>
          <a:p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 для губ и языка</a:t>
            </a:r>
            <a:endParaRPr lang="ru-RU" sz="3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291" y="1628801"/>
            <a:ext cx="1620180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1967" y="3212976"/>
            <a:ext cx="144850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150" y="5013176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925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«Вкусное варенье»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Рот открыт. Широким языком облизать верх-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губу и убрать язык в глубь рта.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«Чашечка»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Рот широко открыт. Передний и боковые края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широкого языка подняты, но не касаются зубов</a:t>
            </a:r>
            <a:r>
              <a:rPr lang="ru-RU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5940" y="332656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402" y="1844824"/>
            <a:ext cx="174702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1571252" cy="15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714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752242"/>
            <a:ext cx="8640960" cy="4701094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</a:p>
          <a:p>
            <a:pPr marL="0" indent="0">
              <a:buNone/>
            </a:pPr>
            <a:r>
              <a:rPr lang="ru-RU" sz="8000" dirty="0" smtClean="0"/>
              <a:t> 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приоткрыт. Губы растянуты в улыбку. Кончи-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 узкого  языка попеременно тянуться к уголкам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рта.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Чистим зубки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Рот открыт. Языком двигать вправо и влево по внешней 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поверхности верхних зубов (под счет до 10). Затем язык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опустить к нижним зубам. Выполнять движения с </a:t>
            </a:r>
            <a:r>
              <a:rPr lang="ru-RU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ренней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 зубов.</a:t>
            </a:r>
          </a:p>
          <a:p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Рот открыт. Напряженным, узким языком тянуться 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сначала к верхним, а затем к нижним зубам.</a:t>
            </a:r>
          </a:p>
          <a:p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                                                                       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6977" y="1752242"/>
            <a:ext cx="1401505" cy="138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3" y="3356992"/>
            <a:ext cx="144015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816" y="4941168"/>
            <a:ext cx="2095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363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980728"/>
            <a:ext cx="8640960" cy="514543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«Киска сердится» («Горка»)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Рот открыт. Кончик языка упирается в нижние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резцы, спинка языка поднята вверх.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Присосать язык к небу, щелкать языком. Цокать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медленно, быстро и сильно, тянуть подъязычную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связку.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«Грибок»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Присосать язык к небу и удерживать некоторое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время.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9690" y="980728"/>
            <a:ext cx="1562431" cy="15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40968"/>
            <a:ext cx="1419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352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943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7" cy="464137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«Заборчик»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Рот открыт. Верхние и нижние зубы обнажены.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Губы растянуты в улыбке.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«Бублик»   /»Окошечко»/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Зубы сомкнуты. Губы округлены и чуть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вперед. Верхние и нижние резцы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видны.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9998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77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320480"/>
          </a:xfrm>
        </p:spPr>
        <p:txBody>
          <a:bodyPr>
            <a:normAutofit fontScale="85000" lnSpcReduction="10000"/>
          </a:bodyPr>
          <a:lstStyle/>
          <a:p>
            <a:pPr lvl="1" algn="ctr"/>
            <a:r>
              <a:rPr lang="ru-RU" sz="3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артикуляционной гимнастики предоставляют возможность всем, и взрослым и детям, научиться говорить правильно, красиво и четко.</a:t>
            </a:r>
          </a:p>
          <a:p>
            <a:pPr algn="ctr"/>
            <a:endParaRPr lang="ru-RU" sz="3900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Желаю вам успехов!</a:t>
            </a:r>
          </a:p>
          <a:p>
            <a:pPr marL="0" indent="0" algn="ctr">
              <a:buNone/>
            </a:pPr>
            <a:endParaRPr lang="ru-RU" sz="3300" b="1" dirty="0" smtClean="0">
              <a:solidFill>
                <a:srgbClr val="7030A0"/>
              </a:solidFill>
              <a:latin typeface="Times New Roman" panose="02020603050405020304" pitchFamily="18" charset="0"/>
              <a:ea typeface="Adobe Fan Heiti Std B" pitchFamily="34" charset="-128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300" dirty="0" smtClean="0"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С уважением, учитель-логопед </a:t>
            </a:r>
            <a:r>
              <a:rPr lang="ru-RU" sz="3300" dirty="0" err="1" smtClean="0"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Коробейникова</a:t>
            </a:r>
            <a:r>
              <a:rPr lang="ru-RU" sz="3300" dirty="0" smtClean="0"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 А.А.</a:t>
            </a:r>
            <a:endParaRPr lang="ru-RU" sz="3300" dirty="0">
              <a:latin typeface="Times New Roman" panose="02020603050405020304" pitchFamily="18" charset="0"/>
              <a:ea typeface="Adobe Fan Heiti Std B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4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Хорошая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важнейшее условие всестороннего полноценного развития детей. Чем богаче и правильнее у ребенка речь, тем легче ему высказать свои мысли, тем шири его возможности в познании окружающей действительности, содержательнее и полноценнее отношение со сверстниками и взрослыми, тем активнее осуществляется его психическое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</a:p>
          <a:p>
            <a:pPr marL="0" indent="0"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энергичного развития речи и,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правильным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звукопроизношением.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51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www.allwomens.ru/uploads/posts/2012-09/artikulyacionnaya-gimnastika-dlya-det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38634"/>
            <a:ext cx="3473899" cy="257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923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9" cy="5112567"/>
          </a:xfrm>
        </p:spPr>
        <p:txBody>
          <a:bodyPr>
            <a:normAutofit fontScale="85000" lnSpcReduction="20000"/>
          </a:bodyPr>
          <a:lstStyle/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строении артикуляционного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аппарата: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короткая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подъязычная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связка;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прикус;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высокое или узкое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нёбо; 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малоподвижный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(ограничены двигательные возможности);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органов речи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координированы (особенно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мелких движениях губ,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языка); 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мышцы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речи еще слабы, недостаточно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упруги;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 смыкаются слабо, а мягкое нёбо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малоподвижное;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частичное отсутствие зубов во время смены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молочных,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затрудняет четкое произношение некоторых звуков, особенно свистящих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несовершенства речевого дыхания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(очень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слабый вдох 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выдох,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неравномерное распределение выдыхаемого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и т.д.)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дети плохо говорят?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14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артикуляционная гимнастика?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4282" y="1428736"/>
            <a:ext cx="8712967" cy="4968552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специальных упражнений, направленных на развитие подвижности: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челюсти;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мимических мышц.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длительных занятий является правильное произношение звуков.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играет большую роль в последующем овладении ребенком письменными навыками.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49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5256584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артикуляционной гимнастики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научить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правильным движениям органов артикуляционного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аппарата, подготовить речевые мышцы ребенка, к правильному и четкому произношению звуков.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легких случаях, некоторые  дети могут самостоятельно научиться произносить звуки и слова, без привлечения логопеда.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артикуляционной гимнастики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46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628800"/>
            <a:ext cx="8640960" cy="47525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требование – это систематичность. Занятия должны поводиться  2 -3 раза в неделю.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артикуляционной гимнастики ребенок должен сидеть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стуле, тело не должно быть в напряжении.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используйте зеркало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ребенку должно быть хорошо видно Ваше и свое лицо  когда Вы показываете движения).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 проводятся в течение 8  – 10 минут. Статические упражнения выполняются с удержанием артикуляционной позы в одном положении до 10 – 15 секунд.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упражнение необходимо выполнять  3 - 5  раз в умеренном темпе.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качеством выполнения упражнений.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подбора упражнений: от простого – к сложному.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возрасте артикуляционная гимнастика проводится живо, весело, эмоционально, в игре!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проводить артикуляционную гимнастику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26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артикуляционной гимнастики с детьми разного возраста.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img.7ya.ru/pub/img/2508/153517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4718298" cy="313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3737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2071678"/>
            <a:ext cx="8496943" cy="44536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четырех лет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игровые приемы и игровые сюжеты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«сказки Веселого Язычка».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знакомятся в игровой форме с органами артикуляционного аппарата. Они узнают, что рот – дом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доме есть две дверцы – одна из них – губы, а другая -  зубы.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выполнять  упражнения артикуляционной гимнастики.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стоит критиковать или, тем более, ругать ребенка, если что-то ему пока не удается. Напротив, похвалите за то, что у него уже получается.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четырех  лет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47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8640959" cy="3849291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пяти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шести лет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проводится по-другому.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тщательно следить за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четкостью и плавностью движений органов артикуляционного аппарата,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правильностью выполнения упражнения во всех его нюансах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учат удерживать положение органов артикуляционного аппарата от 5 до 10 секунд (под счет взрослого).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не только в медленном или среднем, но и в быстром темпе, так как движения уже хорошо отработаны и привычны для ребенка.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пяти – шести лет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341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1123</TotalTime>
  <Words>913</Words>
  <Application>Microsoft Office PowerPoint</Application>
  <PresentationFormat>Экран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Артикуляционная гимнастика для дошкольников</vt:lpstr>
      <vt:lpstr>Введение</vt:lpstr>
      <vt:lpstr>Почему дети плохо говорят?</vt:lpstr>
      <vt:lpstr>Что такое артикуляционная гимнастика?</vt:lpstr>
      <vt:lpstr>Цель артикуляционной гимнастики</vt:lpstr>
      <vt:lpstr>Как правильно проводить артикуляционную гимнастику</vt:lpstr>
      <vt:lpstr>Проведение артикуляционной гимнастики с детьми разного возраста.</vt:lpstr>
      <vt:lpstr>Дети четырех  лет</vt:lpstr>
      <vt:lpstr>Дети пяти – шести лет</vt:lpstr>
      <vt:lpstr>Артикуляционные упражнения для губ и языка</vt:lpstr>
      <vt:lpstr>Артикуляционные упражнения</vt:lpstr>
      <vt:lpstr>Артикуляционные упражнения</vt:lpstr>
      <vt:lpstr>Слайд 13</vt:lpstr>
      <vt:lpstr>Слайд 14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Анастасия</cp:lastModifiedBy>
  <cp:revision>76</cp:revision>
  <dcterms:created xsi:type="dcterms:W3CDTF">2014-02-26T15:34:52Z</dcterms:created>
  <dcterms:modified xsi:type="dcterms:W3CDTF">2015-12-20T11:46:23Z</dcterms:modified>
</cp:coreProperties>
</file>